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73" r:id="rId2"/>
    <p:sldId id="270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 varScale="1">
        <p:scale>
          <a:sx n="80" d="100"/>
          <a:sy n="80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75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46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33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Μεταφορές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Μεταφορές</a:t>
            </a:r>
          </a:p>
        </p:txBody>
      </p:sp>
      <p:sp>
        <p:nvSpPr>
          <p:cNvPr id="7" name="Retângulo 6"/>
          <p:cNvSpPr/>
          <p:nvPr/>
        </p:nvSpPr>
        <p:spPr>
          <a:xfrm>
            <a:off x="285720" y="1571612"/>
            <a:ext cx="86409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600" b="1" spc="100" dirty="0" smtClean="0">
                <a:solidFill>
                  <a:srgbClr val="54BC9B"/>
                </a:solidFill>
              </a:rPr>
              <a:t/>
            </a:r>
            <a:br>
              <a:rPr lang="el-GR" sz="2600" b="1" spc="100" dirty="0" smtClean="0">
                <a:solidFill>
                  <a:srgbClr val="54BC9B"/>
                </a:solidFill>
              </a:rPr>
            </a:br>
            <a:r>
              <a:rPr lang="el-GR" sz="2600" b="1" spc="100" dirty="0" smtClean="0">
                <a:solidFill>
                  <a:srgbClr val="54BC9B"/>
                </a:solidFill>
              </a:rPr>
              <a:t>Τα UAV μπορούν να μεταφέρουν φάρμακα και ιατρικά δείγματα μέσα και έξω από απρόσιτες περιοχές.</a:t>
            </a:r>
            <a:endParaRPr lang="pt-BR" sz="26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3446649"/>
            <a:ext cx="4375133" cy="262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5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Μεταφορές</a:t>
            </a:r>
          </a:p>
        </p:txBody>
      </p:sp>
      <p:sp>
        <p:nvSpPr>
          <p:cNvPr id="7" name="Retângulo 6"/>
          <p:cNvSpPr/>
          <p:nvPr/>
        </p:nvSpPr>
        <p:spPr>
          <a:xfrm>
            <a:off x="269039" y="2636912"/>
            <a:ext cx="86409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600" b="1" spc="100" dirty="0" smtClean="0">
                <a:solidFill>
                  <a:srgbClr val="54BC9B"/>
                </a:solidFill>
              </a:rPr>
              <a:t>Το 2014, ο πρωθυπουργός των Ηνωμένων Αραβικών Εμιράτων ανακοίνωσε ότι τα Ηνωμένα Αραβικά Εμιράτα σχεδίασαν να ξεκινήσουν ένα στόλο UAV για την παράδοση επίσημων εγγράφων και την παροχή υπηρεσιών έκτακτης ανάγκης σε ατυχήματα.</a:t>
            </a:r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48</Words>
  <Application>Microsoft Macintosh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18</cp:revision>
  <dcterms:created xsi:type="dcterms:W3CDTF">2017-03-08T21:43:37Z</dcterms:created>
  <dcterms:modified xsi:type="dcterms:W3CDTF">2018-01-29T21:31:56Z</dcterms:modified>
</cp:coreProperties>
</file>